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30275213" cy="42811700"/>
  <p:notesSz cx="6858000" cy="9144000"/>
  <p:defaultTextStyle>
    <a:defPPr>
      <a:defRPr lang="ja-JP"/>
    </a:defPPr>
    <a:lvl1pPr marL="0" algn="l" defTabSz="208805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1pPr>
    <a:lvl2pPr marL="2088051" algn="l" defTabSz="208805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2pPr>
    <a:lvl3pPr marL="4176101" algn="l" defTabSz="208805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3pPr>
    <a:lvl4pPr marL="6264152" algn="l" defTabSz="208805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4pPr>
    <a:lvl5pPr marL="8352203" algn="l" defTabSz="208805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5pPr>
    <a:lvl6pPr marL="10440253" algn="l" defTabSz="208805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6pPr>
    <a:lvl7pPr marL="12528304" algn="l" defTabSz="208805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7pPr>
    <a:lvl8pPr marL="14616355" algn="l" defTabSz="208805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8pPr>
    <a:lvl9pPr marL="16704406" algn="l" defTabSz="208805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4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921" autoAdjust="0"/>
  </p:normalViewPr>
  <p:slideViewPr>
    <p:cSldViewPr snapToGrid="0" snapToObjects="1">
      <p:cViewPr varScale="1">
        <p:scale>
          <a:sx n="11" d="100"/>
          <a:sy n="11" d="100"/>
        </p:scale>
        <p:origin x="2074" y="115"/>
      </p:cViewPr>
      <p:guideLst>
        <p:guide orient="horz" pos="13484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0641" y="13299379"/>
            <a:ext cx="25733931" cy="917676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1282" y="24259963"/>
            <a:ext cx="21192649" cy="109407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1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2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83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6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4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72CD-FD2A-9D44-A07B-C0D34ADD786A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806DA-12D4-9F4A-8DCA-B8CFFB30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67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72CD-FD2A-9D44-A07B-C0D34ADD786A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806DA-12D4-9F4A-8DCA-B8CFFB30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55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22919468" y="12803873"/>
            <a:ext cx="38143616" cy="27274620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478115" y="12803873"/>
            <a:ext cx="113936768" cy="27274620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72CD-FD2A-9D44-A07B-C0D34ADD786A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806DA-12D4-9F4A-8DCA-B8CFFB30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426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72CD-FD2A-9D44-A07B-C0D34ADD786A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806DA-12D4-9F4A-8DCA-B8CFFB30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07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91533" y="27510485"/>
            <a:ext cx="25733931" cy="850287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391533" y="18145428"/>
            <a:ext cx="25733931" cy="9365056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051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10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15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20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25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830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635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440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72CD-FD2A-9D44-A07B-C0D34ADD786A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806DA-12D4-9F4A-8DCA-B8CFFB30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730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478113" y="74583531"/>
            <a:ext cx="76040190" cy="210966544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5022892" y="74583531"/>
            <a:ext cx="76040194" cy="210966544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72CD-FD2A-9D44-A07B-C0D34ADD786A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806DA-12D4-9F4A-8DCA-B8CFFB30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839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3761" y="1714453"/>
            <a:ext cx="27247692" cy="713528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13761" y="9583085"/>
            <a:ext cx="13376810" cy="3993774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051" indent="0">
              <a:buNone/>
              <a:defRPr sz="9100" b="1"/>
            </a:lvl2pPr>
            <a:lvl3pPr marL="4176101" indent="0">
              <a:buNone/>
              <a:defRPr sz="8200" b="1"/>
            </a:lvl3pPr>
            <a:lvl4pPr marL="6264152" indent="0">
              <a:buNone/>
              <a:defRPr sz="7300" b="1"/>
            </a:lvl4pPr>
            <a:lvl5pPr marL="8352203" indent="0">
              <a:buNone/>
              <a:defRPr sz="7300" b="1"/>
            </a:lvl5pPr>
            <a:lvl6pPr marL="10440253" indent="0">
              <a:buNone/>
              <a:defRPr sz="7300" b="1"/>
            </a:lvl6pPr>
            <a:lvl7pPr marL="12528304" indent="0">
              <a:buNone/>
              <a:defRPr sz="7300" b="1"/>
            </a:lvl7pPr>
            <a:lvl8pPr marL="14616355" indent="0">
              <a:buNone/>
              <a:defRPr sz="7300" b="1"/>
            </a:lvl8pPr>
            <a:lvl9pPr marL="16704406" indent="0">
              <a:buNone/>
              <a:defRPr sz="7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513761" y="13576859"/>
            <a:ext cx="13376810" cy="24666281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5379389" y="9583085"/>
            <a:ext cx="13382065" cy="3993774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051" indent="0">
              <a:buNone/>
              <a:defRPr sz="9100" b="1"/>
            </a:lvl2pPr>
            <a:lvl3pPr marL="4176101" indent="0">
              <a:buNone/>
              <a:defRPr sz="8200" b="1"/>
            </a:lvl3pPr>
            <a:lvl4pPr marL="6264152" indent="0">
              <a:buNone/>
              <a:defRPr sz="7300" b="1"/>
            </a:lvl4pPr>
            <a:lvl5pPr marL="8352203" indent="0">
              <a:buNone/>
              <a:defRPr sz="7300" b="1"/>
            </a:lvl5pPr>
            <a:lvl6pPr marL="10440253" indent="0">
              <a:buNone/>
              <a:defRPr sz="7300" b="1"/>
            </a:lvl6pPr>
            <a:lvl7pPr marL="12528304" indent="0">
              <a:buNone/>
              <a:defRPr sz="7300" b="1"/>
            </a:lvl7pPr>
            <a:lvl8pPr marL="14616355" indent="0">
              <a:buNone/>
              <a:defRPr sz="7300" b="1"/>
            </a:lvl8pPr>
            <a:lvl9pPr marL="16704406" indent="0">
              <a:buNone/>
              <a:defRPr sz="7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5379389" y="13576859"/>
            <a:ext cx="13382065" cy="24666281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72CD-FD2A-9D44-A07B-C0D34ADD786A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806DA-12D4-9F4A-8DCA-B8CFFB30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27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72CD-FD2A-9D44-A07B-C0D34ADD786A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806DA-12D4-9F4A-8DCA-B8CFFB30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034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72CD-FD2A-9D44-A07B-C0D34ADD786A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806DA-12D4-9F4A-8DCA-B8CFFB30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1656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3763" y="1704539"/>
            <a:ext cx="9960337" cy="7254205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836767" y="1704543"/>
            <a:ext cx="16924685" cy="3653860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513763" y="8958748"/>
            <a:ext cx="9960337" cy="29284395"/>
          </a:xfrm>
        </p:spPr>
        <p:txBody>
          <a:bodyPr/>
          <a:lstStyle>
            <a:lvl1pPr marL="0" indent="0">
              <a:buNone/>
              <a:defRPr sz="6400"/>
            </a:lvl1pPr>
            <a:lvl2pPr marL="2088051" indent="0">
              <a:buNone/>
              <a:defRPr sz="5500"/>
            </a:lvl2pPr>
            <a:lvl3pPr marL="4176101" indent="0">
              <a:buNone/>
              <a:defRPr sz="4600"/>
            </a:lvl3pPr>
            <a:lvl4pPr marL="6264152" indent="0">
              <a:buNone/>
              <a:defRPr sz="4100"/>
            </a:lvl4pPr>
            <a:lvl5pPr marL="8352203" indent="0">
              <a:buNone/>
              <a:defRPr sz="4100"/>
            </a:lvl5pPr>
            <a:lvl6pPr marL="10440253" indent="0">
              <a:buNone/>
              <a:defRPr sz="4100"/>
            </a:lvl6pPr>
            <a:lvl7pPr marL="12528304" indent="0">
              <a:buNone/>
              <a:defRPr sz="4100"/>
            </a:lvl7pPr>
            <a:lvl8pPr marL="14616355" indent="0">
              <a:buNone/>
              <a:defRPr sz="4100"/>
            </a:lvl8pPr>
            <a:lvl9pPr marL="16704406" indent="0">
              <a:buNone/>
              <a:defRPr sz="4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72CD-FD2A-9D44-A07B-C0D34ADD786A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806DA-12D4-9F4A-8DCA-B8CFFB30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33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34154" y="29968190"/>
            <a:ext cx="18165128" cy="3537915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934154" y="3825305"/>
            <a:ext cx="18165128" cy="25687020"/>
          </a:xfrm>
        </p:spPr>
        <p:txBody>
          <a:bodyPr/>
          <a:lstStyle>
            <a:lvl1pPr marL="0" indent="0">
              <a:buNone/>
              <a:defRPr sz="14600"/>
            </a:lvl1pPr>
            <a:lvl2pPr marL="2088051" indent="0">
              <a:buNone/>
              <a:defRPr sz="12800"/>
            </a:lvl2pPr>
            <a:lvl3pPr marL="4176101" indent="0">
              <a:buNone/>
              <a:defRPr sz="11000"/>
            </a:lvl3pPr>
            <a:lvl4pPr marL="6264152" indent="0">
              <a:buNone/>
              <a:defRPr sz="9100"/>
            </a:lvl4pPr>
            <a:lvl5pPr marL="8352203" indent="0">
              <a:buNone/>
              <a:defRPr sz="9100"/>
            </a:lvl5pPr>
            <a:lvl6pPr marL="10440253" indent="0">
              <a:buNone/>
              <a:defRPr sz="9100"/>
            </a:lvl6pPr>
            <a:lvl7pPr marL="12528304" indent="0">
              <a:buNone/>
              <a:defRPr sz="9100"/>
            </a:lvl7pPr>
            <a:lvl8pPr marL="14616355" indent="0">
              <a:buNone/>
              <a:defRPr sz="9100"/>
            </a:lvl8pPr>
            <a:lvl9pPr marL="16704406" indent="0">
              <a:buNone/>
              <a:defRPr sz="9100"/>
            </a:lvl9pPr>
          </a:lstStyle>
          <a:p>
            <a:r>
              <a:rPr kumimoji="1" lang="ja-JP" altLang="en-US"/>
              <a:t>プレースホルダーまでドラッグするかアイコンをクリックして図を追加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34154" y="33506105"/>
            <a:ext cx="18165128" cy="5024425"/>
          </a:xfrm>
        </p:spPr>
        <p:txBody>
          <a:bodyPr/>
          <a:lstStyle>
            <a:lvl1pPr marL="0" indent="0">
              <a:buNone/>
              <a:defRPr sz="6400"/>
            </a:lvl1pPr>
            <a:lvl2pPr marL="2088051" indent="0">
              <a:buNone/>
              <a:defRPr sz="5500"/>
            </a:lvl2pPr>
            <a:lvl3pPr marL="4176101" indent="0">
              <a:buNone/>
              <a:defRPr sz="4600"/>
            </a:lvl3pPr>
            <a:lvl4pPr marL="6264152" indent="0">
              <a:buNone/>
              <a:defRPr sz="4100"/>
            </a:lvl4pPr>
            <a:lvl5pPr marL="8352203" indent="0">
              <a:buNone/>
              <a:defRPr sz="4100"/>
            </a:lvl5pPr>
            <a:lvl6pPr marL="10440253" indent="0">
              <a:buNone/>
              <a:defRPr sz="4100"/>
            </a:lvl6pPr>
            <a:lvl7pPr marL="12528304" indent="0">
              <a:buNone/>
              <a:defRPr sz="4100"/>
            </a:lvl7pPr>
            <a:lvl8pPr marL="14616355" indent="0">
              <a:buNone/>
              <a:defRPr sz="4100"/>
            </a:lvl8pPr>
            <a:lvl9pPr marL="16704406" indent="0">
              <a:buNone/>
              <a:defRPr sz="4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72CD-FD2A-9D44-A07B-C0D34ADD786A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806DA-12D4-9F4A-8DCA-B8CFFB30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729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513761" y="1714453"/>
            <a:ext cx="27247692" cy="7135283"/>
          </a:xfrm>
          <a:prstGeom prst="rect">
            <a:avLst/>
          </a:prstGeom>
        </p:spPr>
        <p:txBody>
          <a:bodyPr vert="horz" lIns="417610" tIns="208805" rIns="417610" bIns="208805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13761" y="9989400"/>
            <a:ext cx="27247692" cy="28253743"/>
          </a:xfrm>
          <a:prstGeom prst="rect">
            <a:avLst/>
          </a:prstGeom>
        </p:spPr>
        <p:txBody>
          <a:bodyPr vert="horz" lIns="417610" tIns="208805" rIns="417610" bIns="208805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513761" y="39680107"/>
            <a:ext cx="7064216" cy="2279327"/>
          </a:xfrm>
          <a:prstGeom prst="rect">
            <a:avLst/>
          </a:prstGeom>
        </p:spPr>
        <p:txBody>
          <a:bodyPr vert="horz" lIns="417610" tIns="208805" rIns="417610" bIns="208805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D72CD-FD2A-9D44-A07B-C0D34ADD786A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0344031" y="39680107"/>
            <a:ext cx="9587151" cy="2279327"/>
          </a:xfrm>
          <a:prstGeom prst="rect">
            <a:avLst/>
          </a:prstGeom>
        </p:spPr>
        <p:txBody>
          <a:bodyPr vert="horz" lIns="417610" tIns="208805" rIns="417610" bIns="208805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21697236" y="39680107"/>
            <a:ext cx="7064216" cy="2279327"/>
          </a:xfrm>
          <a:prstGeom prst="rect">
            <a:avLst/>
          </a:prstGeom>
        </p:spPr>
        <p:txBody>
          <a:bodyPr vert="horz" lIns="417610" tIns="208805" rIns="417610" bIns="208805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806DA-12D4-9F4A-8DCA-B8CFFB30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39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8051" rtl="0" eaLnBrk="1" latinLnBrk="0" hangingPunct="1">
        <a:spcBef>
          <a:spcPct val="0"/>
        </a:spcBef>
        <a:buNone/>
        <a:defRPr kumimoji="1"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038" indent="-1566038" algn="l" defTabSz="2088051" rtl="0" eaLnBrk="1" latinLnBrk="0" hangingPunct="1">
        <a:spcBef>
          <a:spcPct val="20000"/>
        </a:spcBef>
        <a:buFont typeface="Arial"/>
        <a:buChar char="•"/>
        <a:defRPr kumimoji="1"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082" indent="-1305032" algn="l" defTabSz="2088051" rtl="0" eaLnBrk="1" latinLnBrk="0" hangingPunct="1">
        <a:spcBef>
          <a:spcPct val="20000"/>
        </a:spcBef>
        <a:buFont typeface="Arial"/>
        <a:buChar char="–"/>
        <a:defRPr kumimoji="1"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127" indent="-1044025" algn="l" defTabSz="2088051" rtl="0" eaLnBrk="1" latinLnBrk="0" hangingPunct="1">
        <a:spcBef>
          <a:spcPct val="20000"/>
        </a:spcBef>
        <a:buFont typeface="Arial"/>
        <a:buChar char="•"/>
        <a:defRPr kumimoji="1"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177" indent="-1044025" algn="l" defTabSz="2088051" rtl="0" eaLnBrk="1" latinLnBrk="0" hangingPunct="1">
        <a:spcBef>
          <a:spcPct val="20000"/>
        </a:spcBef>
        <a:buFont typeface="Arial"/>
        <a:buChar char="–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228" indent="-1044025" algn="l" defTabSz="2088051" rtl="0" eaLnBrk="1" latinLnBrk="0" hangingPunct="1">
        <a:spcBef>
          <a:spcPct val="20000"/>
        </a:spcBef>
        <a:buFont typeface="Arial"/>
        <a:buChar char="»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279" indent="-1044025" algn="l" defTabSz="2088051" rtl="0" eaLnBrk="1" latinLnBrk="0" hangingPunct="1">
        <a:spcBef>
          <a:spcPct val="20000"/>
        </a:spcBef>
        <a:buFont typeface="Arial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2329" indent="-1044025" algn="l" defTabSz="2088051" rtl="0" eaLnBrk="1" latinLnBrk="0" hangingPunct="1">
        <a:spcBef>
          <a:spcPct val="20000"/>
        </a:spcBef>
        <a:buFont typeface="Arial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0380" indent="-1044025" algn="l" defTabSz="2088051" rtl="0" eaLnBrk="1" latinLnBrk="0" hangingPunct="1">
        <a:spcBef>
          <a:spcPct val="20000"/>
        </a:spcBef>
        <a:buFont typeface="Arial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8431" indent="-1044025" algn="l" defTabSz="2088051" rtl="0" eaLnBrk="1" latinLnBrk="0" hangingPunct="1">
        <a:spcBef>
          <a:spcPct val="20000"/>
        </a:spcBef>
        <a:buFont typeface="Arial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208805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051" algn="l" defTabSz="208805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101" algn="l" defTabSz="208805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152" algn="l" defTabSz="208805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203" algn="l" defTabSz="208805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253" algn="l" defTabSz="208805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304" algn="l" defTabSz="208805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355" algn="l" defTabSz="208805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406" algn="l" defTabSz="208805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501012" y="1175656"/>
            <a:ext cx="27518547" cy="4650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800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主題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副題（あれば）</a:t>
            </a:r>
            <a:endParaRPr lang="en-US" altLang="ja-JP" dirty="0">
              <a:solidFill>
                <a:schemeClr val="tx1"/>
              </a:solidFill>
            </a:endParaRPr>
          </a:p>
          <a:p>
            <a:endParaRPr lang="en-US" altLang="ja-JP" sz="3200" dirty="0">
              <a:solidFill>
                <a:schemeClr val="tx1"/>
              </a:solidFill>
            </a:endParaRPr>
          </a:p>
          <a:p>
            <a:pPr algn="r"/>
            <a:r>
              <a:rPr kumimoji="1" lang="ja-JP" altLang="en-US" dirty="0">
                <a:solidFill>
                  <a:schemeClr val="tx1"/>
                </a:solidFill>
              </a:rPr>
              <a:t>　歴探 太郎、歴産 花子　（歴史高等学校）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501012" y="6273340"/>
            <a:ext cx="13586079" cy="104683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sz="800" dirty="0">
              <a:solidFill>
                <a:schemeClr val="tx1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br>
              <a:rPr kumimoji="1" lang="en-US" altLang="ja-JP" sz="800" dirty="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kumimoji="1" lang="ja-JP" altLang="en-US" sz="800" dirty="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rPr>
              <a:t>　　　</a:t>
            </a:r>
            <a:r>
              <a:rPr lang="ja-JP" altLang="en-US" sz="5400" dirty="0">
                <a:solidFill>
                  <a:schemeClr val="tx1"/>
                </a:solidFill>
                <a:latin typeface="+mn-ea"/>
                <a:cs typeface="HG丸ｺﾞｼｯｸM-PRO"/>
              </a:rPr>
              <a:t>１．はじめに</a:t>
            </a:r>
            <a:endParaRPr kumimoji="1" lang="ja-JP" altLang="en-US" dirty="0">
              <a:solidFill>
                <a:schemeClr val="tx1"/>
              </a:solidFill>
              <a:latin typeface="+mn-ea"/>
              <a:cs typeface="HG丸ｺﾞｼｯｸM-PRO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501012" y="28441709"/>
            <a:ext cx="27518547" cy="93099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ts val="600"/>
              </a:lnSpc>
            </a:pPr>
            <a:endParaRPr kumimoji="1" lang="en-US" altLang="ja-JP" sz="5400" dirty="0">
              <a:solidFill>
                <a:schemeClr val="tx1"/>
              </a:solidFill>
            </a:endParaRPr>
          </a:p>
          <a:p>
            <a:pPr algn="ctr">
              <a:lnSpc>
                <a:spcPts val="600"/>
              </a:lnSpc>
            </a:pPr>
            <a:endParaRPr lang="en-US" altLang="ja-JP" sz="5400" dirty="0">
              <a:solidFill>
                <a:schemeClr val="tx1"/>
              </a:solidFill>
            </a:endParaRPr>
          </a:p>
          <a:p>
            <a:pPr algn="ctr">
              <a:lnSpc>
                <a:spcPts val="600"/>
              </a:lnSpc>
            </a:pPr>
            <a:endParaRPr kumimoji="1" lang="en-US" altLang="ja-JP" sz="5400" dirty="0">
              <a:solidFill>
                <a:schemeClr val="tx1"/>
              </a:solidFill>
            </a:endParaRPr>
          </a:p>
          <a:p>
            <a:r>
              <a:rPr kumimoji="1" lang="ja-JP" altLang="en-US" sz="5400" dirty="0">
                <a:solidFill>
                  <a:schemeClr val="tx1"/>
                </a:solidFill>
              </a:rPr>
              <a:t>　５．考察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1501012" y="38332805"/>
            <a:ext cx="27518547" cy="33032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600"/>
              </a:lnSpc>
            </a:pPr>
            <a:r>
              <a:rPr kumimoji="1" lang="en-US" altLang="ja-JP" sz="4400" dirty="0">
                <a:solidFill>
                  <a:schemeClr val="tx1"/>
                </a:solidFill>
              </a:rPr>
              <a:t>    </a:t>
            </a:r>
          </a:p>
          <a:p>
            <a:r>
              <a:rPr kumimoji="1" lang="en-US" altLang="ja-JP" sz="4400" dirty="0">
                <a:solidFill>
                  <a:schemeClr val="tx1"/>
                </a:solidFill>
              </a:rPr>
              <a:t> </a:t>
            </a:r>
            <a:r>
              <a:rPr kumimoji="1" lang="ja-JP" altLang="en-US" sz="4400" dirty="0">
                <a:solidFill>
                  <a:schemeClr val="tx1"/>
                </a:solidFill>
              </a:rPr>
              <a:t>　</a:t>
            </a:r>
            <a:r>
              <a:rPr kumimoji="1" lang="ja-JP" altLang="en-US" sz="5400" dirty="0">
                <a:solidFill>
                  <a:schemeClr val="tx1"/>
                </a:solidFill>
              </a:rPr>
              <a:t>参考文献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6133575-0230-8AE0-9E91-C3C206C847F6}"/>
              </a:ext>
            </a:extLst>
          </p:cNvPr>
          <p:cNvSpPr/>
          <p:nvPr/>
        </p:nvSpPr>
        <p:spPr>
          <a:xfrm>
            <a:off x="15447726" y="6273340"/>
            <a:ext cx="13586079" cy="104683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sz="800" dirty="0">
              <a:solidFill>
                <a:schemeClr val="tx1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br>
              <a:rPr kumimoji="1" lang="en-US" altLang="ja-JP" sz="800" dirty="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kumimoji="1" lang="ja-JP" altLang="en-US" sz="800" dirty="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rPr>
              <a:t>　　　</a:t>
            </a:r>
            <a:r>
              <a:rPr lang="ja-JP" altLang="en-US" sz="5400" dirty="0">
                <a:solidFill>
                  <a:schemeClr val="tx1"/>
                </a:solidFill>
                <a:latin typeface="+mn-ea"/>
                <a:cs typeface="HG丸ｺﾞｼｯｸM-PRO"/>
              </a:rPr>
              <a:t>２．概要</a:t>
            </a:r>
            <a:endParaRPr kumimoji="1" lang="ja-JP" altLang="en-US" dirty="0">
              <a:solidFill>
                <a:schemeClr val="tx1"/>
              </a:solidFill>
              <a:latin typeface="+mn-ea"/>
              <a:cs typeface="HG丸ｺﾞｼｯｸM-PRO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E509DBA-AC68-F57F-4590-B4E9BC094C14}"/>
              </a:ext>
            </a:extLst>
          </p:cNvPr>
          <p:cNvSpPr/>
          <p:nvPr/>
        </p:nvSpPr>
        <p:spPr>
          <a:xfrm>
            <a:off x="16025038" y="7620377"/>
            <a:ext cx="12354480" cy="869800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◯◯◯◯◯◯◯◯◯◯◯◯◯◯◯◯◯◯ 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◯◯◯◯◯◯◯◯◯◯◯◯◯◯◯◯◯◯◯。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45E5EDC-1E55-C336-40EF-E46DCBE4E843}"/>
              </a:ext>
            </a:extLst>
          </p:cNvPr>
          <p:cNvSpPr/>
          <p:nvPr/>
        </p:nvSpPr>
        <p:spPr>
          <a:xfrm>
            <a:off x="15447726" y="17357525"/>
            <a:ext cx="13586079" cy="104683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sz="800" dirty="0">
              <a:solidFill>
                <a:schemeClr val="tx1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br>
              <a:rPr kumimoji="1" lang="en-US" altLang="ja-JP" sz="800" dirty="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kumimoji="1" lang="ja-JP" altLang="en-US" sz="800" dirty="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rPr>
              <a:t>　　　</a:t>
            </a:r>
            <a:r>
              <a:rPr lang="ja-JP" altLang="en-US" sz="5400">
                <a:solidFill>
                  <a:schemeClr val="tx1"/>
                </a:solidFill>
                <a:latin typeface="+mn-ea"/>
                <a:cs typeface="HG丸ｺﾞｼｯｸM-PRO"/>
              </a:rPr>
              <a:t>４．事例２</a:t>
            </a:r>
            <a:endParaRPr kumimoji="1" lang="ja-JP" altLang="en-US" dirty="0">
              <a:solidFill>
                <a:schemeClr val="tx1"/>
              </a:solidFill>
              <a:latin typeface="+mn-ea"/>
              <a:cs typeface="HG丸ｺﾞｼｯｸM-PRO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2245A53-D889-46A3-347B-F6CED2FB9EE0}"/>
              </a:ext>
            </a:extLst>
          </p:cNvPr>
          <p:cNvSpPr/>
          <p:nvPr/>
        </p:nvSpPr>
        <p:spPr>
          <a:xfrm>
            <a:off x="1501012" y="17357525"/>
            <a:ext cx="13586079" cy="104683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sz="800" dirty="0">
              <a:solidFill>
                <a:schemeClr val="tx1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br>
              <a:rPr kumimoji="1" lang="en-US" altLang="ja-JP" sz="800" dirty="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kumimoji="1" lang="ja-JP" altLang="en-US" sz="800" dirty="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rPr>
              <a:t>　　　</a:t>
            </a:r>
            <a:r>
              <a:rPr lang="ja-JP" altLang="en-US" sz="5400" dirty="0">
                <a:solidFill>
                  <a:schemeClr val="tx1"/>
                </a:solidFill>
                <a:latin typeface="+mn-ea"/>
                <a:cs typeface="HG丸ｺﾞｼｯｸM-PRO"/>
              </a:rPr>
              <a:t>３．事例１</a:t>
            </a:r>
            <a:endParaRPr kumimoji="1" lang="ja-JP" altLang="en-US" dirty="0">
              <a:solidFill>
                <a:schemeClr val="tx1"/>
              </a:solidFill>
              <a:latin typeface="+mn-ea"/>
              <a:cs typeface="HG丸ｺﾞｼｯｸM-PRO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B39F92D-A990-CBDB-EB32-09BFD12C23E7}"/>
              </a:ext>
            </a:extLst>
          </p:cNvPr>
          <p:cNvSpPr/>
          <p:nvPr/>
        </p:nvSpPr>
        <p:spPr>
          <a:xfrm>
            <a:off x="2155298" y="39559447"/>
            <a:ext cx="26262707" cy="18140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4400" dirty="0">
                <a:solidFill>
                  <a:schemeClr val="tx1"/>
                </a:solidFill>
              </a:rPr>
              <a:t>・東北三郎（</a:t>
            </a:r>
            <a:r>
              <a:rPr kumimoji="1" lang="en-US" altLang="ja-JP" sz="4400" dirty="0">
                <a:solidFill>
                  <a:schemeClr val="tx1"/>
                </a:solidFill>
              </a:rPr>
              <a:t>2020</a:t>
            </a:r>
            <a:r>
              <a:rPr kumimoji="1" lang="ja-JP" altLang="en-US" sz="4400" dirty="0">
                <a:solidFill>
                  <a:schemeClr val="tx1"/>
                </a:solidFill>
              </a:rPr>
              <a:t>）</a:t>
            </a:r>
            <a:r>
              <a:rPr kumimoji="1" lang="en-US" altLang="ja-JP" sz="4400" dirty="0">
                <a:solidFill>
                  <a:schemeClr val="tx1"/>
                </a:solidFill>
              </a:rPr>
              <a:t>『</a:t>
            </a:r>
            <a:r>
              <a:rPr kumimoji="1" lang="ja-JP" altLang="en-US" sz="4400" dirty="0">
                <a:solidFill>
                  <a:schemeClr val="tx1"/>
                </a:solidFill>
              </a:rPr>
              <a:t>山形の歴史について</a:t>
            </a:r>
            <a:r>
              <a:rPr kumimoji="1" lang="en-US" altLang="ja-JP" sz="4400" dirty="0">
                <a:solidFill>
                  <a:schemeClr val="tx1"/>
                </a:solidFill>
              </a:rPr>
              <a:t>』</a:t>
            </a:r>
            <a:r>
              <a:rPr kumimoji="1" lang="ja-JP" altLang="en-US" sz="4400" dirty="0">
                <a:solidFill>
                  <a:schemeClr val="tx1"/>
                </a:solidFill>
              </a:rPr>
              <a:t>◯◯社。</a:t>
            </a:r>
            <a:endParaRPr kumimoji="1" lang="en-US" altLang="ja-JP" sz="4400" dirty="0">
              <a:solidFill>
                <a:schemeClr val="tx1"/>
              </a:solidFill>
            </a:endParaRPr>
          </a:p>
          <a:p>
            <a:r>
              <a:rPr lang="ja-JP" altLang="en-US" sz="4400" dirty="0">
                <a:solidFill>
                  <a:schemeClr val="tx1"/>
                </a:solidFill>
              </a:rPr>
              <a:t>・山形四郎（</a:t>
            </a:r>
            <a:r>
              <a:rPr lang="en-US" altLang="ja-JP" sz="4400" dirty="0">
                <a:solidFill>
                  <a:schemeClr val="tx1"/>
                </a:solidFill>
              </a:rPr>
              <a:t>2015</a:t>
            </a:r>
            <a:r>
              <a:rPr lang="ja-JP" altLang="en-US" sz="4400" dirty="0">
                <a:solidFill>
                  <a:schemeClr val="tx1"/>
                </a:solidFill>
              </a:rPr>
              <a:t>）</a:t>
            </a:r>
            <a:r>
              <a:rPr lang="en-US" altLang="ja-JP" sz="4400" dirty="0">
                <a:solidFill>
                  <a:schemeClr val="tx1"/>
                </a:solidFill>
              </a:rPr>
              <a:t>『</a:t>
            </a:r>
            <a:r>
              <a:rPr lang="ja-JP" altLang="en-US" sz="4400" dirty="0">
                <a:solidFill>
                  <a:schemeClr val="tx1"/>
                </a:solidFill>
              </a:rPr>
              <a:t>東北地方の歴史集成</a:t>
            </a:r>
            <a:r>
              <a:rPr lang="en-US" altLang="ja-JP" sz="4400" dirty="0">
                <a:solidFill>
                  <a:schemeClr val="tx1"/>
                </a:solidFill>
              </a:rPr>
              <a:t>』</a:t>
            </a:r>
            <a:r>
              <a:rPr lang="ja-JP" altLang="en-US" sz="4400" dirty="0">
                <a:solidFill>
                  <a:schemeClr val="tx1"/>
                </a:solidFill>
              </a:rPr>
              <a:t>◯◯社。</a:t>
            </a:r>
            <a:endParaRPr lang="en-US" altLang="ja-JP" sz="4400" dirty="0">
              <a:solidFill>
                <a:schemeClr val="tx1"/>
              </a:solidFill>
            </a:endParaRPr>
          </a:p>
          <a:p>
            <a:endParaRPr kumimoji="1" lang="ja-JP" altLang="en-US" sz="4400" dirty="0">
              <a:solidFill>
                <a:schemeClr val="tx1"/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762EB6-4CE8-4C8B-1CAA-E9F092044471}"/>
              </a:ext>
            </a:extLst>
          </p:cNvPr>
          <p:cNvSpPr/>
          <p:nvPr/>
        </p:nvSpPr>
        <p:spPr>
          <a:xfrm>
            <a:off x="2438959" y="7620377"/>
            <a:ext cx="12354480" cy="869800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◯◯◯◯◯◯◯◯◯◯◯◯◯◯◯◯◯◯ 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◯◯◯◯◯◯◯◯◯◯◯◯◯◯◯◯◯◯◯。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1EEAFCF-E51C-D889-2B67-1C6F0F4B029E}"/>
              </a:ext>
            </a:extLst>
          </p:cNvPr>
          <p:cNvSpPr/>
          <p:nvPr/>
        </p:nvSpPr>
        <p:spPr>
          <a:xfrm>
            <a:off x="2438959" y="18936557"/>
            <a:ext cx="12354480" cy="869800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 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◯◯◯◯◯◯◯◯◯◯◯◯◯◯◯◯◯◯◯。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9EC5AC3-6875-B02B-EE0C-4CC80174957F}"/>
              </a:ext>
            </a:extLst>
          </p:cNvPr>
          <p:cNvSpPr/>
          <p:nvPr/>
        </p:nvSpPr>
        <p:spPr>
          <a:xfrm>
            <a:off x="16063525" y="19088957"/>
            <a:ext cx="12354480" cy="869800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 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◯◯◯◯◯◯◯◯◯◯◯◯◯◯◯◯◯◯◯。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0715ABC-D2A6-497E-C7BF-42D94CB40D62}"/>
              </a:ext>
            </a:extLst>
          </p:cNvPr>
          <p:cNvSpPr/>
          <p:nvPr/>
        </p:nvSpPr>
        <p:spPr>
          <a:xfrm>
            <a:off x="2438958" y="30236154"/>
            <a:ext cx="25940559" cy="630220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 ◯◯◯◯◯◯◯◯◯◯◯◯◯◯◯◯◯◯◯ ◯◯◯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◯◯◯◯◯◯◯◯◯◯◯◯◯◯◯◯◯◯◯ ◯◯◯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◯◯◯◯◯◯◯◯◯◯◯◯◯◯◯◯◯◯◯ ◯◯◯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◯◯◯◯◯◯◯◯◯◯◯◯◯◯◯◯◯◯◯ ◯◯◯</a:t>
            </a:r>
            <a:endParaRPr kumimoji="1"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◯◯◯◯◯◯◯◯◯◯◯◯◯◯◯◯◯◯◯ ◯◯◯◯◯◯◯◯◯◯◯◯◯◯◯◯◯◯◯。</a:t>
            </a:r>
            <a:endParaRPr lang="en-US" altLang="ja-JP" sz="4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7974243"/>
      </p:ext>
    </p:extLst>
  </p:cSld>
  <p:clrMapOvr>
    <a:masterClrMapping/>
  </p:clrMapOvr>
</p:sld>
</file>

<file path=ppt/theme/theme1.xml><?xml version="1.0" encoding="utf-8"?>
<a:theme xmlns:a="http://schemas.openxmlformats.org/drawingml/2006/main" name="学会発表ポスター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学会発表ポスターテンプレート.potx</Template>
  <TotalTime>5175</TotalTime>
  <Words>1049</Words>
  <Application>Microsoft Office PowerPoint</Application>
  <PresentationFormat>ユーザー設定</PresentationFormat>
  <Paragraphs>62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ゴシック</vt:lpstr>
      <vt:lpstr>Arial</vt:lpstr>
      <vt:lpstr>Calibri</vt:lpstr>
      <vt:lpstr>学会発表ポスターテンプレート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syu maz</dc:creator>
  <cp:keywords/>
  <dc:description/>
  <cp:lastModifiedBy>syu maz</cp:lastModifiedBy>
  <cp:revision>5</cp:revision>
  <dcterms:created xsi:type="dcterms:W3CDTF">2014-12-15T13:35:34Z</dcterms:created>
  <dcterms:modified xsi:type="dcterms:W3CDTF">2025-11-14T10:17:53Z</dcterms:modified>
  <cp:category/>
</cp:coreProperties>
</file>