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30275213" cy="42811700"/>
  <p:notesSz cx="6858000" cy="9144000"/>
  <p:defaultTextStyle>
    <a:defPPr>
      <a:defRPr lang="ja-JP"/>
    </a:defPPr>
    <a:lvl1pPr marL="0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051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101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152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203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253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8304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6355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4406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21" autoAdjust="0"/>
  </p:normalViewPr>
  <p:slideViewPr>
    <p:cSldViewPr snapToGrid="0" snapToObjects="1">
      <p:cViewPr>
        <p:scale>
          <a:sx n="33" d="100"/>
          <a:sy n="33" d="100"/>
        </p:scale>
        <p:origin x="828" y="-2136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67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5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2919468" y="12803873"/>
            <a:ext cx="38143616" cy="27274620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478115" y="12803873"/>
            <a:ext cx="113936768" cy="27274620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42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0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5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0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1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2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73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478113" y="74583531"/>
            <a:ext cx="76040190" cy="21096654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022892" y="74583531"/>
            <a:ext cx="76040194" cy="21096654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27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03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65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39"/>
            <a:ext cx="9960337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7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33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051" indent="0">
              <a:buNone/>
              <a:defRPr sz="12800"/>
            </a:lvl2pPr>
            <a:lvl3pPr marL="4176101" indent="0">
              <a:buNone/>
              <a:defRPr sz="11000"/>
            </a:lvl3pPr>
            <a:lvl4pPr marL="6264152" indent="0">
              <a:buNone/>
              <a:defRPr sz="9100"/>
            </a:lvl4pPr>
            <a:lvl5pPr marL="8352203" indent="0">
              <a:buNone/>
              <a:defRPr sz="9100"/>
            </a:lvl5pPr>
            <a:lvl6pPr marL="10440253" indent="0">
              <a:buNone/>
              <a:defRPr sz="9100"/>
            </a:lvl6pPr>
            <a:lvl7pPr marL="12528304" indent="0">
              <a:buNone/>
              <a:defRPr sz="9100"/>
            </a:lvl7pPr>
            <a:lvl8pPr marL="14616355" indent="0">
              <a:buNone/>
              <a:defRPr sz="9100"/>
            </a:lvl8pPr>
            <a:lvl9pPr marL="16704406" indent="0">
              <a:buNone/>
              <a:defRPr sz="9100"/>
            </a:lvl9pPr>
          </a:lstStyle>
          <a:p>
            <a:r>
              <a:rPr kumimoji="1" lang="ja-JP" altLang="en-US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5"/>
            <a:ext cx="18165128" cy="5024425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72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10" tIns="208805" rIns="417610" bIns="20880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10" tIns="208805" rIns="417610" bIns="20880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7"/>
            <a:ext cx="7064216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D72CD-FD2A-9D44-A07B-C0D34ADD786A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7"/>
            <a:ext cx="9587151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7"/>
            <a:ext cx="7064216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9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05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38" indent="-1566038" algn="l" defTabSz="2088051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082" indent="-1305032" algn="l" defTabSz="2088051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27" indent="-1044025" algn="l" defTabSz="2088051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177" indent="-1044025" algn="l" defTabSz="2088051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28" indent="-1044025" algn="l" defTabSz="2088051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279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329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380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431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51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01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52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03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253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04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355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406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01012" y="1175656"/>
            <a:ext cx="27518547" cy="4650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主題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副題（あれば）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sz="3200" dirty="0">
              <a:solidFill>
                <a:schemeClr val="tx1"/>
              </a:solidFill>
            </a:endParaRPr>
          </a:p>
          <a:p>
            <a:pPr algn="r"/>
            <a:r>
              <a:rPr kumimoji="1" lang="ja-JP" altLang="en-US" dirty="0">
                <a:solidFill>
                  <a:schemeClr val="tx1"/>
                </a:solidFill>
              </a:rPr>
              <a:t>　歴探 太郎、歴産 花子　（山形歴史高等学校）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501012" y="6273340"/>
            <a:ext cx="13586079" cy="10468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en-US" altLang="ja-JP" sz="800" dirty="0">
              <a:solidFill>
                <a:schemeClr val="tx1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br>
              <a:rPr kumimoji="1" lang="en-US" altLang="ja-JP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kumimoji="1" lang="ja-JP" altLang="en-US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  <a:t>　　　</a:t>
            </a:r>
            <a:r>
              <a:rPr lang="ja-JP" altLang="en-US" sz="5400" dirty="0">
                <a:solidFill>
                  <a:schemeClr val="tx1"/>
                </a:solidFill>
                <a:latin typeface="+mn-ea"/>
                <a:cs typeface="HG丸ｺﾞｼｯｸM-PRO"/>
              </a:rPr>
              <a:t>１．はじめに</a:t>
            </a:r>
            <a:endParaRPr kumimoji="1" lang="ja-JP" altLang="en-US" dirty="0">
              <a:solidFill>
                <a:schemeClr val="tx1"/>
              </a:solidFill>
              <a:latin typeface="+mn-ea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01012" y="28441709"/>
            <a:ext cx="27518547" cy="93099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600"/>
              </a:lnSpc>
            </a:pPr>
            <a:endParaRPr kumimoji="1" lang="en-US" altLang="ja-JP" sz="5400" dirty="0">
              <a:solidFill>
                <a:schemeClr val="tx1"/>
              </a:solidFill>
            </a:endParaRPr>
          </a:p>
          <a:p>
            <a:pPr algn="ctr">
              <a:lnSpc>
                <a:spcPts val="600"/>
              </a:lnSpc>
            </a:pPr>
            <a:endParaRPr lang="en-US" altLang="ja-JP" sz="5400" dirty="0">
              <a:solidFill>
                <a:schemeClr val="tx1"/>
              </a:solidFill>
            </a:endParaRPr>
          </a:p>
          <a:p>
            <a:pPr algn="ctr">
              <a:lnSpc>
                <a:spcPts val="600"/>
              </a:lnSpc>
            </a:pPr>
            <a:endParaRPr kumimoji="1" lang="en-US" altLang="ja-JP" sz="5400" dirty="0">
              <a:solidFill>
                <a:schemeClr val="tx1"/>
              </a:solidFill>
            </a:endParaRPr>
          </a:p>
          <a:p>
            <a:r>
              <a:rPr kumimoji="1" lang="ja-JP" altLang="en-US" sz="5400" dirty="0">
                <a:solidFill>
                  <a:schemeClr val="tx1"/>
                </a:solidFill>
              </a:rPr>
              <a:t>　５．考察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501012" y="38332805"/>
            <a:ext cx="27518547" cy="3303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600"/>
              </a:lnSpc>
            </a:pPr>
            <a:r>
              <a:rPr kumimoji="1" lang="en-US" altLang="ja-JP" sz="4400" dirty="0">
                <a:solidFill>
                  <a:schemeClr val="tx1"/>
                </a:solidFill>
              </a:rPr>
              <a:t>    </a:t>
            </a:r>
          </a:p>
          <a:p>
            <a:r>
              <a:rPr kumimoji="1" lang="en-US" altLang="ja-JP" sz="4400" dirty="0">
                <a:solidFill>
                  <a:schemeClr val="tx1"/>
                </a:solidFill>
              </a:rPr>
              <a:t> </a:t>
            </a:r>
            <a:r>
              <a:rPr kumimoji="1" lang="ja-JP" altLang="en-US" sz="4400" dirty="0">
                <a:solidFill>
                  <a:schemeClr val="tx1"/>
                </a:solidFill>
              </a:rPr>
              <a:t>　</a:t>
            </a:r>
            <a:r>
              <a:rPr kumimoji="1" lang="ja-JP" altLang="en-US" sz="5400" dirty="0">
                <a:solidFill>
                  <a:schemeClr val="tx1"/>
                </a:solidFill>
              </a:rPr>
              <a:t>参考文献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6133575-0230-8AE0-9E91-C3C206C847F6}"/>
              </a:ext>
            </a:extLst>
          </p:cNvPr>
          <p:cNvSpPr/>
          <p:nvPr/>
        </p:nvSpPr>
        <p:spPr>
          <a:xfrm>
            <a:off x="15447726" y="6273340"/>
            <a:ext cx="13586079" cy="10468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en-US" altLang="ja-JP" sz="800" dirty="0">
              <a:solidFill>
                <a:schemeClr val="tx1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br>
              <a:rPr kumimoji="1" lang="en-US" altLang="ja-JP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kumimoji="1" lang="ja-JP" altLang="en-US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  <a:t>　　　</a:t>
            </a:r>
            <a:r>
              <a:rPr lang="ja-JP" altLang="en-US" sz="5400" dirty="0">
                <a:solidFill>
                  <a:schemeClr val="tx1"/>
                </a:solidFill>
                <a:latin typeface="+mn-ea"/>
                <a:cs typeface="HG丸ｺﾞｼｯｸM-PRO"/>
              </a:rPr>
              <a:t>２．概要</a:t>
            </a:r>
            <a:endParaRPr kumimoji="1" lang="ja-JP" altLang="en-US" dirty="0">
              <a:solidFill>
                <a:schemeClr val="tx1"/>
              </a:solidFill>
              <a:latin typeface="+mn-ea"/>
              <a:cs typeface="HG丸ｺﾞｼｯｸM-PRO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E509DBA-AC68-F57F-4590-B4E9BC094C14}"/>
              </a:ext>
            </a:extLst>
          </p:cNvPr>
          <p:cNvSpPr/>
          <p:nvPr/>
        </p:nvSpPr>
        <p:spPr>
          <a:xfrm>
            <a:off x="16025038" y="7620377"/>
            <a:ext cx="12354480" cy="86980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◯◯◯◯◯◯◯◯◯◯◯◯◯◯◯◯◯◯ 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◯◯◯◯◯◯◯◯◯◯◯◯◯◯◯◯◯◯◯。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45E5EDC-1E55-C336-40EF-E46DCBE4E843}"/>
              </a:ext>
            </a:extLst>
          </p:cNvPr>
          <p:cNvSpPr/>
          <p:nvPr/>
        </p:nvSpPr>
        <p:spPr>
          <a:xfrm>
            <a:off x="15447726" y="17357525"/>
            <a:ext cx="13586079" cy="10468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en-US" altLang="ja-JP" sz="800" dirty="0">
              <a:solidFill>
                <a:schemeClr val="tx1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br>
              <a:rPr kumimoji="1" lang="en-US" altLang="ja-JP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kumimoji="1" lang="ja-JP" altLang="en-US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  <a:t>　　　</a:t>
            </a:r>
            <a:r>
              <a:rPr lang="ja-JP" altLang="en-US" sz="5400">
                <a:solidFill>
                  <a:schemeClr val="tx1"/>
                </a:solidFill>
                <a:latin typeface="+mn-ea"/>
                <a:cs typeface="HG丸ｺﾞｼｯｸM-PRO"/>
              </a:rPr>
              <a:t>４．事例２</a:t>
            </a:r>
            <a:endParaRPr kumimoji="1" lang="ja-JP" altLang="en-US" dirty="0">
              <a:solidFill>
                <a:schemeClr val="tx1"/>
              </a:solidFill>
              <a:latin typeface="+mn-ea"/>
              <a:cs typeface="HG丸ｺﾞｼｯｸM-PRO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2245A53-D889-46A3-347B-F6CED2FB9EE0}"/>
              </a:ext>
            </a:extLst>
          </p:cNvPr>
          <p:cNvSpPr/>
          <p:nvPr/>
        </p:nvSpPr>
        <p:spPr>
          <a:xfrm>
            <a:off x="1501012" y="17357525"/>
            <a:ext cx="13586079" cy="10468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en-US" altLang="ja-JP" sz="800" dirty="0">
              <a:solidFill>
                <a:schemeClr val="tx1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br>
              <a:rPr kumimoji="1" lang="en-US" altLang="ja-JP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kumimoji="1" lang="ja-JP" altLang="en-US" sz="800" dirty="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rPr>
              <a:t>　　　</a:t>
            </a:r>
            <a:r>
              <a:rPr lang="ja-JP" altLang="en-US" sz="5400" dirty="0">
                <a:solidFill>
                  <a:schemeClr val="tx1"/>
                </a:solidFill>
                <a:latin typeface="+mn-ea"/>
                <a:cs typeface="HG丸ｺﾞｼｯｸM-PRO"/>
              </a:rPr>
              <a:t>３．事例１</a:t>
            </a:r>
            <a:endParaRPr kumimoji="1" lang="ja-JP" altLang="en-US" dirty="0">
              <a:solidFill>
                <a:schemeClr val="tx1"/>
              </a:solidFill>
              <a:latin typeface="+mn-ea"/>
              <a:cs typeface="HG丸ｺﾞｼｯｸM-PRO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B39F92D-A990-CBDB-EB32-09BFD12C23E7}"/>
              </a:ext>
            </a:extLst>
          </p:cNvPr>
          <p:cNvSpPr/>
          <p:nvPr/>
        </p:nvSpPr>
        <p:spPr>
          <a:xfrm>
            <a:off x="2155298" y="39559447"/>
            <a:ext cx="26262707" cy="181403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4400" dirty="0">
                <a:solidFill>
                  <a:schemeClr val="tx1"/>
                </a:solidFill>
              </a:rPr>
              <a:t>・東北三郎（</a:t>
            </a:r>
            <a:r>
              <a:rPr kumimoji="1" lang="en-US" altLang="ja-JP" sz="4400" dirty="0">
                <a:solidFill>
                  <a:schemeClr val="tx1"/>
                </a:solidFill>
              </a:rPr>
              <a:t>2020</a:t>
            </a:r>
            <a:r>
              <a:rPr kumimoji="1" lang="ja-JP" altLang="en-US" sz="4400" dirty="0">
                <a:solidFill>
                  <a:schemeClr val="tx1"/>
                </a:solidFill>
              </a:rPr>
              <a:t>）</a:t>
            </a:r>
            <a:r>
              <a:rPr kumimoji="1" lang="en-US" altLang="ja-JP" sz="4400" dirty="0">
                <a:solidFill>
                  <a:schemeClr val="tx1"/>
                </a:solidFill>
              </a:rPr>
              <a:t>『</a:t>
            </a:r>
            <a:r>
              <a:rPr kumimoji="1" lang="ja-JP" altLang="en-US" sz="4400" dirty="0">
                <a:solidFill>
                  <a:schemeClr val="tx1"/>
                </a:solidFill>
              </a:rPr>
              <a:t>山形の歴史について</a:t>
            </a:r>
            <a:r>
              <a:rPr kumimoji="1" lang="en-US" altLang="ja-JP" sz="4400" dirty="0">
                <a:solidFill>
                  <a:schemeClr val="tx1"/>
                </a:solidFill>
              </a:rPr>
              <a:t>』</a:t>
            </a:r>
            <a:r>
              <a:rPr kumimoji="1" lang="ja-JP" altLang="en-US" sz="4400" dirty="0">
                <a:solidFill>
                  <a:schemeClr val="tx1"/>
                </a:solidFill>
              </a:rPr>
              <a:t>◯◯社。</a:t>
            </a:r>
            <a:endParaRPr kumimoji="1" lang="en-US" altLang="ja-JP" sz="4400" dirty="0">
              <a:solidFill>
                <a:schemeClr val="tx1"/>
              </a:solidFill>
            </a:endParaRPr>
          </a:p>
          <a:p>
            <a:r>
              <a:rPr lang="ja-JP" altLang="en-US" sz="4400" dirty="0">
                <a:solidFill>
                  <a:schemeClr val="tx1"/>
                </a:solidFill>
              </a:rPr>
              <a:t>・山形四郎（</a:t>
            </a:r>
            <a:r>
              <a:rPr lang="en-US" altLang="ja-JP" sz="4400" dirty="0">
                <a:solidFill>
                  <a:schemeClr val="tx1"/>
                </a:solidFill>
              </a:rPr>
              <a:t>2015</a:t>
            </a:r>
            <a:r>
              <a:rPr lang="ja-JP" altLang="en-US" sz="4400" dirty="0">
                <a:solidFill>
                  <a:schemeClr val="tx1"/>
                </a:solidFill>
              </a:rPr>
              <a:t>）</a:t>
            </a:r>
            <a:r>
              <a:rPr lang="en-US" altLang="ja-JP" sz="4400" dirty="0">
                <a:solidFill>
                  <a:schemeClr val="tx1"/>
                </a:solidFill>
              </a:rPr>
              <a:t>『</a:t>
            </a:r>
            <a:r>
              <a:rPr lang="ja-JP" altLang="en-US" sz="4400" dirty="0">
                <a:solidFill>
                  <a:schemeClr val="tx1"/>
                </a:solidFill>
              </a:rPr>
              <a:t>東北地方の歴史集成</a:t>
            </a:r>
            <a:r>
              <a:rPr lang="en-US" altLang="ja-JP" sz="4400" dirty="0">
                <a:solidFill>
                  <a:schemeClr val="tx1"/>
                </a:solidFill>
              </a:rPr>
              <a:t>』</a:t>
            </a:r>
            <a:r>
              <a:rPr lang="ja-JP" altLang="en-US" sz="4400" dirty="0">
                <a:solidFill>
                  <a:schemeClr val="tx1"/>
                </a:solidFill>
              </a:rPr>
              <a:t>◯◯社。</a:t>
            </a:r>
            <a:endParaRPr lang="en-US" altLang="ja-JP" sz="4400" dirty="0">
              <a:solidFill>
                <a:schemeClr val="tx1"/>
              </a:solidFill>
            </a:endParaRPr>
          </a:p>
          <a:p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762EB6-4CE8-4C8B-1CAA-E9F092044471}"/>
              </a:ext>
            </a:extLst>
          </p:cNvPr>
          <p:cNvSpPr/>
          <p:nvPr/>
        </p:nvSpPr>
        <p:spPr>
          <a:xfrm>
            <a:off x="2438959" y="7620377"/>
            <a:ext cx="12354480" cy="86980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◯◯◯◯◯◯◯◯◯◯◯◯◯◯◯◯◯◯ 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◯◯◯◯◯◯◯◯◯◯◯◯◯◯◯◯◯◯◯。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1EEAFCF-E51C-D889-2B67-1C6F0F4B029E}"/>
              </a:ext>
            </a:extLst>
          </p:cNvPr>
          <p:cNvSpPr/>
          <p:nvPr/>
        </p:nvSpPr>
        <p:spPr>
          <a:xfrm>
            <a:off x="2438959" y="18936557"/>
            <a:ext cx="12354480" cy="86980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 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◯◯◯◯◯◯◯◯◯◯◯◯◯◯◯◯◯◯◯。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9EC5AC3-6875-B02B-EE0C-4CC80174957F}"/>
              </a:ext>
            </a:extLst>
          </p:cNvPr>
          <p:cNvSpPr/>
          <p:nvPr/>
        </p:nvSpPr>
        <p:spPr>
          <a:xfrm>
            <a:off x="16063525" y="19088957"/>
            <a:ext cx="12354480" cy="86980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 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◯◯◯◯◯◯◯◯◯◯◯◯◯◯◯◯◯◯◯。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715ABC-D2A6-497E-C7BF-42D94CB40D62}"/>
              </a:ext>
            </a:extLst>
          </p:cNvPr>
          <p:cNvSpPr/>
          <p:nvPr/>
        </p:nvSpPr>
        <p:spPr>
          <a:xfrm>
            <a:off x="2438958" y="30236154"/>
            <a:ext cx="25940559" cy="63022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 ◯◯◯◯◯◯◯◯◯◯◯◯◯◯◯◯◯◯◯ ◯◯◯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◯◯◯◯◯◯◯◯◯◯◯◯◯◯◯◯◯◯◯ ◯◯◯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◯◯◯◯◯◯◯◯◯◯◯◯◯◯◯◯◯◯◯ ◯◯◯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◯◯◯◯◯◯◯◯◯◯◯◯◯◯◯◯◯◯◯ ◯◯◯</a:t>
            </a:r>
            <a:endParaRPr kumimoji="1"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◯◯◯◯◯◯◯◯◯◯◯◯◯◯◯◯◯◯◯ ◯◯◯◯◯◯◯◯◯◯◯◯◯◯◯◯◯◯◯。</a:t>
            </a:r>
            <a:endParaRPr lang="en-US" altLang="ja-JP" sz="4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974243"/>
      </p:ext>
    </p:extLst>
  </p:cSld>
  <p:clrMapOvr>
    <a:masterClrMapping/>
  </p:clrMapOvr>
</p:sld>
</file>

<file path=ppt/theme/theme1.xml><?xml version="1.0" encoding="utf-8"?>
<a:theme xmlns:a="http://schemas.openxmlformats.org/drawingml/2006/main" name="学会発表ポスター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学会発表ポスターテンプレート.potx</Template>
  <TotalTime>5175</TotalTime>
  <Words>1050</Words>
  <Application>Microsoft Office PowerPoint</Application>
  <PresentationFormat>ユーザー設定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ゴシック</vt:lpstr>
      <vt:lpstr>Arial</vt:lpstr>
      <vt:lpstr>Calibri</vt:lpstr>
      <vt:lpstr>学会発表ポスターテンプレート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syu maz</dc:creator>
  <cp:keywords/>
  <dc:description/>
  <cp:lastModifiedBy>syu maz</cp:lastModifiedBy>
  <cp:revision>4</cp:revision>
  <dcterms:created xsi:type="dcterms:W3CDTF">2014-12-15T13:35:34Z</dcterms:created>
  <dcterms:modified xsi:type="dcterms:W3CDTF">2024-07-23T07:14:27Z</dcterms:modified>
  <cp:category/>
</cp:coreProperties>
</file>